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85" d="100"/>
          <a:sy n="185" d="100"/>
        </p:scale>
        <p:origin x="-576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Workstation Installation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_install_chefdk-comple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4000"/>
            <a:ext cx="8077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1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All These Commands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666104"/>
          </a:xfrm>
        </p:spPr>
        <p:txBody>
          <a:bodyPr/>
          <a:lstStyle/>
          <a:p>
            <a:r>
              <a:rPr lang="en-US" dirty="0"/>
              <a:t>PS &gt; chef --version</a:t>
            </a:r>
          </a:p>
          <a:p>
            <a:r>
              <a:rPr lang="en-US" dirty="0"/>
              <a:t>PS &gt; chef-client --version</a:t>
            </a:r>
          </a:p>
          <a:p>
            <a:r>
              <a:rPr lang="en-US" dirty="0"/>
              <a:t>PS &gt; knife --version</a:t>
            </a:r>
          </a:p>
          <a:p>
            <a:r>
              <a:rPr lang="en-US" dirty="0"/>
              <a:t>PS &gt; </a:t>
            </a:r>
            <a:r>
              <a:rPr lang="en-US" dirty="0" err="1"/>
              <a:t>ohai</a:t>
            </a:r>
            <a:r>
              <a:rPr lang="en-US" dirty="0"/>
              <a:t> --version</a:t>
            </a:r>
          </a:p>
          <a:p>
            <a:r>
              <a:rPr lang="en-US" dirty="0"/>
              <a:t>PS &gt; berks --version</a:t>
            </a:r>
          </a:p>
          <a:p>
            <a:r>
              <a:rPr lang="en-US" dirty="0"/>
              <a:t>PS &gt; kitchen --version</a:t>
            </a:r>
          </a:p>
          <a:p>
            <a:r>
              <a:rPr lang="en-US" dirty="0"/>
              <a:t>PS &gt; </a:t>
            </a:r>
            <a:r>
              <a:rPr lang="en-US" dirty="0" err="1"/>
              <a:t>foodcritic</a:t>
            </a:r>
            <a:r>
              <a:rPr lang="en-US" dirty="0"/>
              <a:t> --version</a:t>
            </a:r>
          </a:p>
          <a:p>
            <a:r>
              <a:rPr lang="en-US" dirty="0"/>
              <a:t>PS &gt; </a:t>
            </a:r>
            <a:r>
              <a:rPr lang="en-US" dirty="0" err="1"/>
              <a:t>rubocop</a:t>
            </a:r>
            <a:r>
              <a:rPr lang="en-US" dirty="0"/>
              <a:t> --version</a:t>
            </a:r>
          </a:p>
        </p:txBody>
      </p:sp>
    </p:spTree>
    <p:extLst>
      <p:ext uri="{BB962C8B-B14F-4D97-AF65-F5344CB8AC3E}">
        <p14:creationId xmlns:p14="http://schemas.microsoft.com/office/powerpoint/2010/main" val="14606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distributed revision control system with an emphasis on speed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data </a:t>
            </a:r>
            <a:r>
              <a:rPr lang="en-US" dirty="0"/>
              <a:t>integrity, and support for distributed, non-linear workflows. </a:t>
            </a:r>
            <a:r>
              <a:rPr lang="en-US" dirty="0" err="1"/>
              <a:t>Git</a:t>
            </a:r>
            <a:r>
              <a:rPr lang="en-US" dirty="0"/>
              <a:t> was initially designed and developed by Linus Torvalds for Linux kernel development in 2005, and has since become the most widely adopted version control system for software development.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/downloads</a:t>
            </a:r>
          </a:p>
        </p:txBody>
      </p:sp>
    </p:spTree>
    <p:extLst>
      <p:ext uri="{BB962C8B-B14F-4D97-AF65-F5344CB8AC3E}">
        <p14:creationId xmlns:p14="http://schemas.microsoft.com/office/powerpoint/2010/main" val="207149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Sublime 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Sublime Text is a sophisticated text editor for code, markup and prose.</a:t>
            </a:r>
          </a:p>
          <a:p>
            <a:endParaRPr lang="en-US" dirty="0" smtClean="0"/>
          </a:p>
          <a:p>
            <a:r>
              <a:rPr lang="en-US" dirty="0" smtClean="0"/>
              <a:t>You'll </a:t>
            </a:r>
            <a:r>
              <a:rPr lang="en-US" dirty="0"/>
              <a:t>love the slick user interface, extraordinary features and amazing performance.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www.sublimetext.com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ATOM Editor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GitHub</a:t>
            </a:r>
            <a:r>
              <a:rPr lang="en-US" dirty="0"/>
              <a:t>, we're building the text editor we've always wanted. A tool you can customize to do anything, but also use productively on the first day without ever touching a </a:t>
            </a:r>
            <a:r>
              <a:rPr lang="en-US" dirty="0" err="1"/>
              <a:t>config</a:t>
            </a:r>
            <a:r>
              <a:rPr lang="en-US" dirty="0"/>
              <a:t> file. Atom is modern, approachable, and </a:t>
            </a:r>
            <a:r>
              <a:rPr lang="en-US" dirty="0" err="1"/>
              <a:t>hackable</a:t>
            </a:r>
            <a:r>
              <a:rPr lang="en-US" dirty="0"/>
              <a:t> to the core. We can't wait to see what you build with 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atom.io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the </a:t>
            </a:r>
            <a:r>
              <a:rPr lang="en-US" dirty="0" err="1" smtClean="0"/>
              <a:t>ChefDK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22001"/>
          </a:xfrm>
        </p:spPr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Install the </a:t>
            </a:r>
            <a:r>
              <a:rPr lang="en-US" dirty="0" err="1" smtClean="0"/>
              <a:t>ChefDK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Open a PowerShell Prompt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Execute a series of commands to ensure everything is installed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Install </a:t>
            </a:r>
            <a:r>
              <a:rPr lang="en-US" dirty="0" err="1"/>
              <a:t>git</a:t>
            </a:r>
            <a:r>
              <a:rPr lang="en-US" dirty="0"/>
              <a:t> (optional)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Install a text editor (optional)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Now it's time to install the tools on your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ChefDK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26679"/>
          </a:xfrm>
        </p:spPr>
        <p:txBody>
          <a:bodyPr/>
          <a:lstStyle/>
          <a:p>
            <a:r>
              <a:rPr lang="en-US" dirty="0"/>
              <a:t>The omnibus installer is used to set up the Chef development kit on a workstation, including the chef-client itself, an embedded version of Ruby, </a:t>
            </a:r>
            <a:r>
              <a:rPr lang="en-US" dirty="0" err="1"/>
              <a:t>RubyGems</a:t>
            </a:r>
            <a:r>
              <a:rPr lang="en-US" dirty="0"/>
              <a:t>, </a:t>
            </a:r>
            <a:r>
              <a:rPr lang="en-US" dirty="0" err="1"/>
              <a:t>OpenSSL</a:t>
            </a:r>
            <a:r>
              <a:rPr lang="en-US" dirty="0"/>
              <a:t>, key-value stores, parsers, libraries, command line utilities, and community tools such as Kitchen, </a:t>
            </a:r>
            <a:r>
              <a:rPr lang="en-US" dirty="0" err="1"/>
              <a:t>Berkshelf</a:t>
            </a:r>
            <a:r>
              <a:rPr lang="en-US" dirty="0"/>
              <a:t>, and </a:t>
            </a:r>
            <a:r>
              <a:rPr lang="en-US" dirty="0" err="1" smtClean="0"/>
              <a:t>ChefSpec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downloads.chef.io</a:t>
            </a:r>
            <a:r>
              <a:rPr lang="en-US" dirty="0"/>
              <a:t>/chef-</a:t>
            </a:r>
            <a:r>
              <a:rPr lang="en-US" dirty="0" err="1"/>
              <a:t>dk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6833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_install_chefdk-introduc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4000"/>
            <a:ext cx="8077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2_install_chefdk-licen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4000"/>
            <a:ext cx="8077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3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_install_chefdk-installation_ty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4000"/>
            <a:ext cx="8077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9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4_install_chefdk-ready_to_inst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4000"/>
            <a:ext cx="8077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2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_install_chefdk-elevated_permissions_prom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4000"/>
            <a:ext cx="8077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9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7_install_chefdk-installation_copying_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54000"/>
            <a:ext cx="8077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10200</TotalTime>
  <Words>334</Words>
  <Application>Microsoft Macintosh PowerPoint</Application>
  <PresentationFormat>Custom</PresentationFormat>
  <Paragraphs>31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ChefDk3.2Template</vt:lpstr>
      <vt:lpstr>Workstation Installation</vt:lpstr>
      <vt:lpstr>Install the ChefDK</vt:lpstr>
      <vt:lpstr>ChefDK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All These Commands</vt:lpstr>
      <vt:lpstr>git</vt:lpstr>
      <vt:lpstr>Sublime Text</vt:lpstr>
      <vt:lpstr>ATOM Editor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1302</cp:revision>
  <cp:lastPrinted>2015-02-07T23:49:10Z</cp:lastPrinted>
  <dcterms:created xsi:type="dcterms:W3CDTF">2012-09-13T17:36:07Z</dcterms:created>
  <dcterms:modified xsi:type="dcterms:W3CDTF">2015-04-14T00:47:58Z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